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525000" cy="7550150"/>
  <p:notesSz cx="9525000" cy="75501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467" y="2340546"/>
            <a:ext cx="7847965" cy="1585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84935" y="4228084"/>
            <a:ext cx="6463030" cy="1887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61645" y="1736534"/>
            <a:ext cx="4016311" cy="4983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54943" y="1736534"/>
            <a:ext cx="4016311" cy="4983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645" y="302006"/>
            <a:ext cx="8309610" cy="1208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645" y="1736534"/>
            <a:ext cx="8309610" cy="4983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39186" y="7021639"/>
            <a:ext cx="2954528" cy="377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61645" y="7021639"/>
            <a:ext cx="2123567" cy="377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47688" y="7021639"/>
            <a:ext cx="2123567" cy="377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0399" cy="7444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0399" cy="7451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0399" cy="7451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0399" cy="7480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30575" cy="73746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94643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287" cy="7415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0399" cy="7480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99" y="0"/>
            <a:ext cx="8812799" cy="7394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0" y="0"/>
            <a:ext cx="9165599" cy="7451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0399" cy="7451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2021-11-01T09:59:33Z</dcterms:created>
  <dcterms:modified xsi:type="dcterms:W3CDTF">2021-11-01T09:59:33Z</dcterms:modified>
</cp:coreProperties>
</file>